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92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FFFFFF"/>
    <a:srgbClr val="FFFFCC"/>
    <a:srgbClr val="00B050"/>
    <a:srgbClr val="3366FF"/>
    <a:srgbClr val="FFC000"/>
    <a:srgbClr val="A78D1D"/>
    <a:srgbClr val="984807"/>
    <a:srgbClr val="70B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82331" autoAdjust="0"/>
  </p:normalViewPr>
  <p:slideViewPr>
    <p:cSldViewPr snapToGrid="0">
      <p:cViewPr>
        <p:scale>
          <a:sx n="40" d="100"/>
          <a:sy n="40" d="100"/>
        </p:scale>
        <p:origin x="2514" y="11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34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300"/>
            </a:lvl1pPr>
          </a:lstStyle>
          <a:p>
            <a:fld id="{0E914683-A170-4844-8120-BC9C8C135BEC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300"/>
            </a:lvl1pPr>
          </a:lstStyle>
          <a:p>
            <a:fld id="{4F87B3E5-F899-459C-B3C4-6978A30346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56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r">
              <a:defRPr sz="1300"/>
            </a:lvl1pPr>
          </a:lstStyle>
          <a:p>
            <a:fld id="{065D5F7B-89D4-4554-95C7-3291EDE3072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0" rIns="93161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61" tIns="46580" rIns="93161" bIns="465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r">
              <a:defRPr sz="1300"/>
            </a:lvl1pPr>
          </a:lstStyle>
          <a:p>
            <a:fld id="{3D8AB634-DBCA-44B1-8570-C514803D8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85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928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980EC96-6E23-410B-B928-89EEFA0108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799"/>
            <a:ext cx="8229600" cy="5363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9081"/>
            <a:ext cx="533400" cy="2889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C373DC0-F413-4098-8AFC-675FCCBD90A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626" y="127197"/>
            <a:ext cx="7558379" cy="661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3" name="Picture 32" descr="imagesCAIMVJYX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85" y="63706"/>
            <a:ext cx="515762" cy="684259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-13801" y="827436"/>
            <a:ext cx="8211312" cy="50286"/>
            <a:chOff x="1419081" y="780301"/>
            <a:chExt cx="7602639" cy="50286"/>
          </a:xfrm>
        </p:grpSpPr>
        <p:cxnSp>
          <p:nvCxnSpPr>
            <p:cNvPr id="35" name="Straight Connector 34"/>
            <p:cNvCxnSpPr/>
            <p:nvPr userDrawn="1"/>
          </p:nvCxnSpPr>
          <p:spPr>
            <a:xfrm>
              <a:off x="1419081" y="806386"/>
              <a:ext cx="33832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>
              <a:off x="1419081" y="780301"/>
              <a:ext cx="33832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419081" y="830587"/>
              <a:ext cx="33832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4850895" y="806386"/>
              <a:ext cx="8229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4850895" y="780301"/>
              <a:ext cx="8229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4850895" y="830587"/>
              <a:ext cx="8229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734641" y="806386"/>
              <a:ext cx="6400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734641" y="780301"/>
              <a:ext cx="6400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5734641" y="830587"/>
              <a:ext cx="6400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6416660" y="806386"/>
              <a:ext cx="5486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6416660" y="780301"/>
              <a:ext cx="5486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6416660" y="830587"/>
              <a:ext cx="5486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7018570" y="806386"/>
              <a:ext cx="45720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7018570" y="780301"/>
              <a:ext cx="45720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7018570" y="830587"/>
              <a:ext cx="45720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7528100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7528100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>
              <a:off x="7528100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7951354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7951354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7951354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>
              <a:off x="8361578" y="806386"/>
              <a:ext cx="27432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8361578" y="780301"/>
              <a:ext cx="27432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8361578" y="830587"/>
              <a:ext cx="27432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8696056" y="806386"/>
              <a:ext cx="1828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8696056" y="780301"/>
              <a:ext cx="1828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8696056" y="830587"/>
              <a:ext cx="1828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>
              <a:off x="8930280" y="806386"/>
              <a:ext cx="914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>
              <a:off x="8930280" y="780301"/>
              <a:ext cx="914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>
              <a:off x="8930280" y="830587"/>
              <a:ext cx="914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pic>
        <p:nvPicPr>
          <p:cNvPr id="39" name="Picture 38"/>
          <p:cNvPicPr>
            <a:picLocks noChangeAspect="1"/>
          </p:cNvPicPr>
          <p:nvPr userDrawn="1"/>
        </p:nvPicPr>
        <p:blipFill rotWithShape="1"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5621" y="-7343"/>
            <a:ext cx="898377" cy="94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6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i="1" kern="120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80EC96-6E23-410B-B928-89EEFA0108D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9194" t="26434" r="27804" b="13531"/>
          <a:stretch/>
        </p:blipFill>
        <p:spPr>
          <a:xfrm>
            <a:off x="0" y="0"/>
            <a:ext cx="92286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8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C2EF2675306A4CB48BD40906316D01" ma:contentTypeVersion="0" ma:contentTypeDescription="Create a new document." ma:contentTypeScope="" ma:versionID="f27bea0acea7797368abe87e81a56a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A1E6DF-8E15-435A-A95E-64D3750CCE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792DE90-DC1B-4138-BD88-E586F82142C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9F7E46-0BBF-49D8-A589-22763E3723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41629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18_Office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CPG Update</dc:title>
  <dc:creator>DoD Admin</dc:creator>
  <cp:lastModifiedBy>Smith, William T Mr CIV USA TRADOC</cp:lastModifiedBy>
  <cp:revision>2044</cp:revision>
  <cp:lastPrinted>2022-07-01T15:25:14Z</cp:lastPrinted>
  <dcterms:created xsi:type="dcterms:W3CDTF">2018-06-19T12:05:30Z</dcterms:created>
  <dcterms:modified xsi:type="dcterms:W3CDTF">2022-07-28T19:07:29Z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0x01010020C2EF2675306A4CB48BD40906316D01</vt:lpwstr>
  </property>
</Properties>
</file>